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4" r:id="rId7"/>
    <p:sldId id="259" r:id="rId8"/>
    <p:sldId id="260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7"/>
    <p:restoredTop sz="94609"/>
  </p:normalViewPr>
  <p:slideViewPr>
    <p:cSldViewPr snapToGrid="0" snapToObjects="1">
      <p:cViewPr varScale="1">
        <p:scale>
          <a:sx n="99" d="100"/>
          <a:sy n="99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3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08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46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03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53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84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58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7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AC770-D783-8141-B9E8-61C12A92A6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958C6-FC1C-4B40-BFD1-34DE561FA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80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xArray</a:t>
            </a:r>
            <a:r>
              <a:rPr lang="zh-CN" altLang="en-US" dirty="0" smtClean="0"/>
              <a:t>总结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79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下面利用</a:t>
            </a:r>
            <a:r>
              <a:rPr lang="en-US" altLang="zh-CN" dirty="0" smtClean="0"/>
              <a:t>beam23</a:t>
            </a:r>
            <a:r>
              <a:rPr lang="zh-CN" altLang="en-US" dirty="0" smtClean="0"/>
              <a:t>尝试对</a:t>
            </a:r>
            <a:r>
              <a:rPr lang="en-US" altLang="zh-CN" dirty="0"/>
              <a:t>(60,</a:t>
            </a:r>
            <a:r>
              <a:rPr lang="zh-CN" altLang="en-US" dirty="0"/>
              <a:t> </a:t>
            </a:r>
            <a:r>
              <a:rPr lang="en-US" altLang="zh-CN" dirty="0"/>
              <a:t>0)</a:t>
            </a:r>
            <a:r>
              <a:rPr lang="zh-CN" altLang="en-US" dirty="0"/>
              <a:t>进行</a:t>
            </a:r>
            <a:r>
              <a:rPr lang="zh-CN" altLang="en-US" dirty="0" smtClean="0"/>
              <a:t>定位</a:t>
            </a:r>
          </a:p>
          <a:p>
            <a:pPr lvl="1"/>
            <a:r>
              <a:rPr lang="zh-CN" altLang="en-US" dirty="0" smtClean="0"/>
              <a:t>以</a:t>
            </a:r>
            <a:r>
              <a:rPr lang="en-US" altLang="zh-CN" dirty="0" smtClean="0"/>
              <a:t>1cm</a:t>
            </a:r>
            <a:r>
              <a:rPr lang="zh-CN" altLang="en-US" dirty="0" smtClean="0"/>
              <a:t>为单位，以</a:t>
            </a:r>
            <a:r>
              <a:rPr lang="en-US" altLang="zh-CN" dirty="0" smtClean="0"/>
              <a:t>0.5</a:t>
            </a:r>
            <a:r>
              <a:rPr lang="zh-CN" altLang="en-US" dirty="0" smtClean="0"/>
              <a:t>为阈值</a:t>
            </a:r>
          </a:p>
          <a:p>
            <a:pPr lvl="1"/>
            <a:r>
              <a:rPr lang="en-US" altLang="zh-CN" dirty="0" smtClean="0"/>
              <a:t>Abs(</a:t>
            </a:r>
            <a:r>
              <a:rPr lang="en-US" altLang="zh-CN" dirty="0" err="1" smtClean="0"/>
              <a:t>phase_truth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phase_calculate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&lt;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threshhold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 smtClean="0">
                <a:sym typeface="Wingdings"/>
              </a:rPr>
              <a:t></a:t>
            </a:r>
            <a:r>
              <a:rPr lang="zh-CN" altLang="en-US" dirty="0">
                <a:sym typeface="Wingdings"/>
              </a:rPr>
              <a:t> </a:t>
            </a:r>
            <a:r>
              <a:rPr lang="zh-CN" altLang="en-US" dirty="0" smtClean="0">
                <a:sym typeface="Wingdings"/>
              </a:rPr>
              <a:t>该位置为可能点</a:t>
            </a:r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382" y="2398793"/>
            <a:ext cx="5486401" cy="46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29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</a:t>
            </a:r>
            <a:r>
              <a:rPr lang="en-US" altLang="zh-CN" dirty="0"/>
              <a:t>phase</a:t>
            </a:r>
            <a:r>
              <a:rPr lang="zh-CN" altLang="en-US" dirty="0"/>
              <a:t>定位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利用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的粗粒度结果进一步缩小定位结果的范围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19" y="2507674"/>
            <a:ext cx="5578762" cy="418407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39345" y="2812473"/>
            <a:ext cx="282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得到的最高峰在</a:t>
            </a:r>
            <a:r>
              <a:rPr lang="en-US" altLang="zh-CN" dirty="0" smtClean="0"/>
              <a:t>(56.5,</a:t>
            </a:r>
            <a:r>
              <a:rPr lang="zh-CN" altLang="en-US" dirty="0" smtClean="0"/>
              <a:t> </a:t>
            </a:r>
            <a:r>
              <a:rPr lang="en-US" altLang="zh-CN" dirty="0" smtClean="0"/>
              <a:t>-9.8)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8618" y="3726873"/>
            <a:ext cx="403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以最高峰为中心，</a:t>
            </a:r>
            <a:r>
              <a:rPr lang="en-US" altLang="zh-CN" dirty="0" smtClean="0"/>
              <a:t>10cm</a:t>
            </a:r>
            <a:r>
              <a:rPr lang="zh-CN" altLang="en-US" dirty="0" smtClean="0"/>
              <a:t>为半径作圆，</a:t>
            </a:r>
          </a:p>
          <a:p>
            <a:r>
              <a:rPr lang="zh-CN" altLang="en-US" dirty="0" smtClean="0"/>
              <a:t>作为可能的位置区域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66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尝试</a:t>
            </a:r>
            <a:r>
              <a:rPr lang="en-US" altLang="zh-CN" dirty="0"/>
              <a:t>phase</a:t>
            </a:r>
            <a:r>
              <a:rPr lang="zh-CN" altLang="en-US" dirty="0"/>
              <a:t>定位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3309" y="1911926"/>
            <a:ext cx="6743124" cy="50573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59815" y="2937163"/>
            <a:ext cx="52565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Rssi</a:t>
            </a:r>
            <a:r>
              <a:rPr lang="zh-CN" altLang="en-US" dirty="0" smtClean="0"/>
              <a:t>定位的范围区域和</a:t>
            </a:r>
            <a:r>
              <a:rPr lang="en-US" altLang="zh-CN" dirty="0" smtClean="0"/>
              <a:t>phase</a:t>
            </a:r>
            <a:r>
              <a:rPr lang="zh-CN" altLang="en-US" dirty="0" smtClean="0"/>
              <a:t>定位的区域的重合部分</a:t>
            </a:r>
          </a:p>
          <a:p>
            <a:r>
              <a:rPr lang="zh-CN" altLang="en-US" dirty="0" smtClean="0"/>
              <a:t>与真实位置的偏差在 </a:t>
            </a:r>
            <a:r>
              <a:rPr lang="en-US" altLang="zh-CN" dirty="0" smtClean="0"/>
              <a:t>(3.6,</a:t>
            </a:r>
            <a:r>
              <a:rPr lang="zh-CN" altLang="en-US" dirty="0" smtClean="0"/>
              <a:t> </a:t>
            </a:r>
            <a:r>
              <a:rPr lang="en-US" altLang="zh-CN" dirty="0" smtClean="0"/>
              <a:t>18.2)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3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三大信号指标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（读取率）</a:t>
            </a:r>
          </a:p>
          <a:p>
            <a:endParaRPr lang="zh-CN" altLang="en-US" dirty="0"/>
          </a:p>
          <a:p>
            <a:r>
              <a:rPr lang="en-US" altLang="zh-CN" dirty="0" smtClean="0"/>
              <a:t>RSSI</a:t>
            </a:r>
            <a:r>
              <a:rPr lang="zh-CN" altLang="en-US" dirty="0" smtClean="0"/>
              <a:t>（信号强度）</a:t>
            </a:r>
          </a:p>
          <a:p>
            <a:endParaRPr lang="zh-CN" altLang="en-US" dirty="0"/>
          </a:p>
          <a:p>
            <a:r>
              <a:rPr lang="en-US" altLang="zh-CN" dirty="0" smtClean="0"/>
              <a:t>Phase</a:t>
            </a:r>
            <a:r>
              <a:rPr lang="zh-CN" altLang="en-US" dirty="0" smtClean="0"/>
              <a:t>（相位）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332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（读取率）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局部区域无明显差异</a:t>
            </a:r>
          </a:p>
          <a:p>
            <a:pPr marL="0" indent="0">
              <a:buNone/>
            </a:pPr>
            <a:endParaRPr lang="zh-CN" altLang="en-US" dirty="0" smtClean="0"/>
          </a:p>
          <a:p>
            <a:r>
              <a:rPr lang="zh-CN" altLang="en-US" dirty="0" smtClean="0"/>
              <a:t>与标签的旋转角度相关</a:t>
            </a:r>
          </a:p>
          <a:p>
            <a:endParaRPr lang="zh-CN" altLang="en-US" dirty="0"/>
          </a:p>
          <a:p>
            <a:r>
              <a:rPr lang="zh-CN" altLang="en-US" dirty="0" smtClean="0"/>
              <a:t>区域组合效果不佳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263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（读取率）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511145" cy="654339"/>
          </a:xfrm>
        </p:spPr>
        <p:txBody>
          <a:bodyPr/>
          <a:lstStyle/>
          <a:p>
            <a:r>
              <a:rPr lang="zh-CN" altLang="en-US"/>
              <a:t>局部区域无</a:t>
            </a:r>
            <a:r>
              <a:rPr lang="zh-CN" altLang="en-US"/>
              <a:t>明显</a:t>
            </a:r>
            <a:r>
              <a:rPr lang="zh-CN" altLang="en-US" smtClean="0"/>
              <a:t>差异</a:t>
            </a: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458" y="2479964"/>
            <a:ext cx="5734628" cy="430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24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（读取率）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415"/>
            <a:ext cx="9511145" cy="654339"/>
          </a:xfrm>
        </p:spPr>
        <p:txBody>
          <a:bodyPr/>
          <a:lstStyle/>
          <a:p>
            <a:r>
              <a:rPr lang="zh-CN" altLang="en-US" dirty="0"/>
              <a:t>与标签的旋转角度</a:t>
            </a:r>
            <a:r>
              <a:rPr lang="zh-CN" altLang="en-US" dirty="0" smtClean="0"/>
              <a:t>相关</a:t>
            </a:r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28" y="2028389"/>
            <a:ext cx="3158836" cy="23691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409" y="2028389"/>
            <a:ext cx="3158837" cy="2369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531" y="2028389"/>
            <a:ext cx="3158837" cy="23691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414" y="2028389"/>
            <a:ext cx="3280642" cy="24604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57" y="4397517"/>
            <a:ext cx="3269672" cy="24522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2468" y="4397516"/>
            <a:ext cx="3280644" cy="24604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9981" y="4373922"/>
            <a:ext cx="3312105" cy="24840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94729" y="4373922"/>
            <a:ext cx="3306327" cy="2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38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（读取率）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9819"/>
            <a:ext cx="9511145" cy="654339"/>
          </a:xfrm>
        </p:spPr>
        <p:txBody>
          <a:bodyPr/>
          <a:lstStyle/>
          <a:p>
            <a:r>
              <a:rPr lang="zh-CN" altLang="en-US" dirty="0"/>
              <a:t>区域组合效果不佳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82" y="2303685"/>
            <a:ext cx="4840300" cy="45543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4451" y="4613566"/>
            <a:ext cx="248455" cy="124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162906" y="4700903"/>
            <a:ext cx="192800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14342" y="4294660"/>
            <a:ext cx="866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0.6m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969" y="2124050"/>
            <a:ext cx="84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H=1m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941" y="3174797"/>
            <a:ext cx="4537859" cy="340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12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RSSI</a:t>
            </a:r>
            <a:r>
              <a:rPr lang="zh-CN" altLang="en-US" dirty="0" smtClean="0"/>
              <a:t>（信号强度）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62274"/>
          </a:xfrm>
        </p:spPr>
        <p:txBody>
          <a:bodyPr/>
          <a:lstStyle/>
          <a:p>
            <a:r>
              <a:rPr lang="zh-CN" altLang="en-US" dirty="0" smtClean="0"/>
              <a:t>先利用稀疏矩阵存储</a:t>
            </a:r>
            <a:r>
              <a:rPr lang="en-US" altLang="zh-CN" dirty="0" smtClean="0"/>
              <a:t>52</a:t>
            </a:r>
            <a:r>
              <a:rPr lang="zh-CN" altLang="en-US" dirty="0" smtClean="0"/>
              <a:t>个</a:t>
            </a:r>
            <a:r>
              <a:rPr lang="en-US" altLang="zh-CN" dirty="0" smtClean="0"/>
              <a:t>beam</a:t>
            </a:r>
            <a:r>
              <a:rPr lang="zh-CN" altLang="en-US" dirty="0" smtClean="0"/>
              <a:t>的</a:t>
            </a:r>
            <a:r>
              <a:rPr lang="en-US" altLang="zh-CN" dirty="0" smtClean="0"/>
              <a:t>RSSI</a:t>
            </a:r>
            <a:r>
              <a:rPr lang="zh-CN" altLang="en-US" dirty="0" smtClean="0"/>
              <a:t>的值</a:t>
            </a:r>
          </a:p>
          <a:p>
            <a:r>
              <a:rPr lang="zh-CN" altLang="en-US" dirty="0" smtClean="0"/>
              <a:t>再用高斯模型进行拟合，能够得到一个粗略的定位结果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231" y="2849021"/>
            <a:ext cx="5045656" cy="378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Phase</a:t>
            </a:r>
            <a:r>
              <a:rPr lang="zh-CN" altLang="en-US" dirty="0" smtClean="0"/>
              <a:t>（相位）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目前实验而言，无法确定</a:t>
            </a:r>
            <a:r>
              <a:rPr lang="en-US" altLang="zh-CN" dirty="0" smtClean="0"/>
              <a:t>beam</a:t>
            </a:r>
            <a:r>
              <a:rPr lang="zh-CN" altLang="en-US" dirty="0" smtClean="0"/>
              <a:t>的实际位置，从而无法利用已有的几何模型进行定位。</a:t>
            </a:r>
          </a:p>
          <a:p>
            <a:endParaRPr lang="zh-CN" altLang="en-US" dirty="0"/>
          </a:p>
          <a:p>
            <a:r>
              <a:rPr lang="zh-CN" altLang="en-US" dirty="0" smtClean="0"/>
              <a:t>另外，无法确定</a:t>
            </a:r>
            <a:r>
              <a:rPr lang="en-US" altLang="zh-CN" dirty="0" smtClean="0"/>
              <a:t>beam</a:t>
            </a:r>
            <a:r>
              <a:rPr lang="zh-CN" altLang="en-US" dirty="0" smtClean="0"/>
              <a:t>的合成是物理的还是软件的。</a:t>
            </a:r>
          </a:p>
          <a:p>
            <a:endParaRPr lang="zh-CN" altLang="en-US" dirty="0"/>
          </a:p>
          <a:p>
            <a:r>
              <a:rPr lang="zh-CN" altLang="en-US" dirty="0" smtClean="0"/>
              <a:t>通过实验，不同</a:t>
            </a:r>
            <a:r>
              <a:rPr lang="en-US" altLang="zh-CN" dirty="0" smtClean="0"/>
              <a:t>beam</a:t>
            </a:r>
            <a:r>
              <a:rPr lang="zh-CN" altLang="en-US" dirty="0" smtClean="0"/>
              <a:t>测得的</a:t>
            </a:r>
            <a:r>
              <a:rPr lang="en-US" altLang="zh-CN" dirty="0" smtClean="0"/>
              <a:t>phase</a:t>
            </a:r>
            <a:r>
              <a:rPr lang="zh-CN" altLang="en-US" dirty="0" smtClean="0"/>
              <a:t>信息表征同一信息，失去了多天线的优势。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61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现有结果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43333"/>
          </a:xfrm>
        </p:spPr>
        <p:txBody>
          <a:bodyPr/>
          <a:lstStyle/>
          <a:p>
            <a:r>
              <a:rPr lang="en-US" altLang="zh-CN" dirty="0" smtClean="0"/>
              <a:t>RSSI</a:t>
            </a:r>
            <a:r>
              <a:rPr lang="zh-CN" altLang="en-US" dirty="0" smtClean="0"/>
              <a:t>的粗粒度定位 </a:t>
            </a:r>
            <a:r>
              <a:rPr lang="en-US" altLang="zh-CN" dirty="0" smtClean="0"/>
              <a:t>+</a:t>
            </a:r>
            <a:r>
              <a:rPr lang="zh-CN" altLang="en-US" dirty="0" smtClean="0"/>
              <a:t> 一个</a:t>
            </a:r>
            <a:r>
              <a:rPr lang="en-US" altLang="zh-CN" dirty="0" smtClean="0"/>
              <a:t>beam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phase</a:t>
            </a:r>
            <a:r>
              <a:rPr lang="zh-CN" altLang="en-US" dirty="0" smtClean="0"/>
              <a:t>信息 </a:t>
            </a:r>
            <a:r>
              <a:rPr lang="zh-CN" altLang="en-US" dirty="0" smtClean="0">
                <a:sym typeface="Wingdings"/>
              </a:rPr>
              <a:t> 目标</a:t>
            </a:r>
            <a:r>
              <a:rPr lang="en-US" altLang="zh-CN" dirty="0" smtClean="0">
                <a:sym typeface="Wingdings"/>
              </a:rPr>
              <a:t>tag</a:t>
            </a:r>
            <a:r>
              <a:rPr lang="zh-CN" altLang="en-US" dirty="0" smtClean="0">
                <a:sym typeface="Wingdings"/>
              </a:rPr>
              <a:t>的可能位置范围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04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1717</TotalTime>
  <Words>280</Words>
  <Application>Microsoft Macintosh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Mangal</vt:lpstr>
      <vt:lpstr>Wingdings</vt:lpstr>
      <vt:lpstr>宋体</vt:lpstr>
      <vt:lpstr>Arial</vt:lpstr>
      <vt:lpstr>Office Theme</vt:lpstr>
      <vt:lpstr>xArray总结</vt:lpstr>
      <vt:lpstr>三大信号指标</vt:lpstr>
      <vt:lpstr>Read Rate（读取率）</vt:lpstr>
      <vt:lpstr>Read Rate（读取率）</vt:lpstr>
      <vt:lpstr>Read Rate（读取率）</vt:lpstr>
      <vt:lpstr>Read Rate（读取率）</vt:lpstr>
      <vt:lpstr>RSSI（信号强度）</vt:lpstr>
      <vt:lpstr>Phase（相位）</vt:lpstr>
      <vt:lpstr>现有结果</vt:lpstr>
      <vt:lpstr>例子</vt:lpstr>
      <vt:lpstr>尝试phase定位</vt:lpstr>
      <vt:lpstr>尝试phase定位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xArray总结</dc:title>
  <dc:creator>王小鬼</dc:creator>
  <cp:lastModifiedBy>王小鬼</cp:lastModifiedBy>
  <cp:revision>12</cp:revision>
  <dcterms:created xsi:type="dcterms:W3CDTF">2018-01-23T04:19:58Z</dcterms:created>
  <dcterms:modified xsi:type="dcterms:W3CDTF">2018-01-24T10:48:01Z</dcterms:modified>
</cp:coreProperties>
</file>